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7" r:id="rId2"/>
    <p:sldId id="259" r:id="rId3"/>
    <p:sldId id="258" r:id="rId4"/>
    <p:sldId id="263" r:id="rId5"/>
    <p:sldId id="287" r:id="rId6"/>
    <p:sldId id="266" r:id="rId7"/>
    <p:sldId id="282" r:id="rId8"/>
    <p:sldId id="267" r:id="rId9"/>
    <p:sldId id="269" r:id="rId10"/>
    <p:sldId id="270" r:id="rId11"/>
    <p:sldId id="307" r:id="rId12"/>
    <p:sldId id="306" r:id="rId13"/>
    <p:sldId id="302" r:id="rId14"/>
    <p:sldId id="303" r:id="rId15"/>
    <p:sldId id="271" r:id="rId16"/>
    <p:sldId id="295" r:id="rId17"/>
    <p:sldId id="296" r:id="rId18"/>
    <p:sldId id="297" r:id="rId19"/>
    <p:sldId id="308" r:id="rId20"/>
    <p:sldId id="273" r:id="rId21"/>
    <p:sldId id="277" r:id="rId22"/>
    <p:sldId id="285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ott" initials="g" lastIdx="9" clrIdx="0">
    <p:extLst>
      <p:ext uri="{19B8F6BF-5375-455C-9EA6-DF929625EA0E}">
        <p15:presenceInfo xmlns:p15="http://schemas.microsoft.com/office/powerpoint/2012/main" userId="goot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BACF"/>
    <a:srgbClr val="7F7F7F"/>
    <a:srgbClr val="E94543"/>
    <a:srgbClr val="E1423E"/>
    <a:srgbClr val="FEB1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37:57.733" idx="3">
    <p:pos x="10" y="10"/>
    <p:text>게시판 테이블 설계 관련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23:34.670" idx="1">
    <p:pos x="10" y="10"/>
    <p:text>간략한 홈페이지 구성 자세한 설명은 페이지 리뷰 및 설명에서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49:37.878" idx="8">
    <p:pos x="10" y="10"/>
    <p:text>게시판 간략하게 3개 소개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49:37.878" idx="6">
    <p:pos x="10" y="10"/>
    <p:text>게시판 간략하게 3개 소개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49:37.878" idx="7">
    <p:pos x="10" y="10"/>
    <p:text>게시판 간략하게 3개 소개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0:49:37.878" idx="4">
    <p:pos x="10" y="10"/>
    <p:text>게시판 간략하게 3개 소개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7T16:57:53.374" idx="9">
    <p:pos x="10" y="10"/>
    <p:text>지정된 관리자는 nlist에서 설정해둬서 지정된 아이디로 회원가입 후 로그인하면 글 작성 버튼이 보인다.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878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596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884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19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5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390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118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03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41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그림 4" descr="눈, 남자, 스키타기, 덮여있는이(가) 표시된 사진&#10;&#10;자동 생성된 설명">
            <a:extLst>
              <a:ext uri="{FF2B5EF4-FFF2-40B4-BE49-F238E27FC236}">
                <a16:creationId xmlns:a16="http://schemas.microsoft.com/office/drawing/2014/main" id="{D610EF29-801E-48AC-80B6-800428215C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25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3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55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417B2-676D-4FC3-A6EB-D28243111DC8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4CB79-4A4E-4BF8-B78C-6F71BDBB13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629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comments" Target="../comments/comment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6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2944337" y="2517170"/>
            <a:ext cx="6303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Call Project</a:t>
            </a:r>
            <a:endParaRPr lang="ko-KR" altLang="en-US" sz="9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94543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46841F6-140F-4AED-B9DE-B40C2DCB3153}"/>
              </a:ext>
            </a:extLst>
          </p:cNvPr>
          <p:cNvCxnSpPr>
            <a:cxnSpLocks/>
          </p:cNvCxnSpPr>
          <p:nvPr/>
        </p:nvCxnSpPr>
        <p:spPr>
          <a:xfrm>
            <a:off x="3098800" y="2545140"/>
            <a:ext cx="5994400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11F079E-084A-44D3-8B35-ED6C7781B6DC}"/>
              </a:ext>
            </a:extLst>
          </p:cNvPr>
          <p:cNvCxnSpPr>
            <a:cxnSpLocks/>
          </p:cNvCxnSpPr>
          <p:nvPr/>
        </p:nvCxnSpPr>
        <p:spPr>
          <a:xfrm>
            <a:off x="3098800" y="4218970"/>
            <a:ext cx="5994400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09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452234" y="1807631"/>
            <a:ext cx="12875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C9C34-6908-4D8A-86C2-B1F547336340}"/>
              </a:ext>
            </a:extLst>
          </p:cNvPr>
          <p:cNvSpPr txBox="1"/>
          <p:nvPr/>
        </p:nvSpPr>
        <p:spPr>
          <a:xfrm>
            <a:off x="5477720" y="4711816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880861" y="2551837"/>
            <a:ext cx="24913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페이지 리뷰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ct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&amp;</a:t>
            </a:r>
          </a:p>
          <a:p>
            <a:pPr algn="ct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시연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18658F-CFA6-423E-8A5E-D2F83CEF0235}"/>
              </a:ext>
            </a:extLst>
          </p:cNvPr>
          <p:cNvCxnSpPr>
            <a:cxnSpLocks/>
          </p:cNvCxnSpPr>
          <p:nvPr/>
        </p:nvCxnSpPr>
        <p:spPr>
          <a:xfrm>
            <a:off x="4391252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3555F2E-DC22-469D-8313-23D4EB747C73}"/>
              </a:ext>
            </a:extLst>
          </p:cNvPr>
          <p:cNvCxnSpPr>
            <a:cxnSpLocks/>
          </p:cNvCxnSpPr>
          <p:nvPr/>
        </p:nvCxnSpPr>
        <p:spPr>
          <a:xfrm>
            <a:off x="7871087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38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8D70F864-A2B6-4287-BC4F-FD6F86AAE70F}"/>
              </a:ext>
            </a:extLst>
          </p:cNvPr>
          <p:cNvSpPr/>
          <p:nvPr/>
        </p:nvSpPr>
        <p:spPr>
          <a:xfrm>
            <a:off x="5271967" y="4229445"/>
            <a:ext cx="1637227" cy="1527574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84AD267-428F-4535-A3E3-3271F027C0AB}"/>
              </a:ext>
            </a:extLst>
          </p:cNvPr>
          <p:cNvSpPr/>
          <p:nvPr/>
        </p:nvSpPr>
        <p:spPr>
          <a:xfrm>
            <a:off x="1750232" y="4226848"/>
            <a:ext cx="1637227" cy="1527574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949696" y="537578"/>
            <a:ext cx="22926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홈페이지 기능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solidFill>
              <a:srgbClr val="39B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9BAC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635777" y="291212"/>
            <a:ext cx="92044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DA3D15-96F4-45F8-A26A-4895167AF36C}"/>
              </a:ext>
            </a:extLst>
          </p:cNvPr>
          <p:cNvSpPr txBox="1"/>
          <p:nvPr/>
        </p:nvSpPr>
        <p:spPr>
          <a:xfrm>
            <a:off x="2684382" y="1160571"/>
            <a:ext cx="13773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홈페이지 기능 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D14E339-2BF1-4287-9B5A-A2BD524BC046}"/>
              </a:ext>
            </a:extLst>
          </p:cNvPr>
          <p:cNvCxnSpPr>
            <a:cxnSpLocks/>
          </p:cNvCxnSpPr>
          <p:nvPr/>
        </p:nvCxnSpPr>
        <p:spPr>
          <a:xfrm>
            <a:off x="1813495" y="1499125"/>
            <a:ext cx="1191814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567CC2-5455-431A-9DBF-91DB618AAE34}"/>
              </a:ext>
            </a:extLst>
          </p:cNvPr>
          <p:cNvSpPr txBox="1"/>
          <p:nvPr/>
        </p:nvSpPr>
        <p:spPr>
          <a:xfrm>
            <a:off x="2142574" y="340461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게시판  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4306B47-61C0-45AD-9AA8-81DF3104639E}"/>
              </a:ext>
            </a:extLst>
          </p:cNvPr>
          <p:cNvSpPr/>
          <p:nvPr/>
        </p:nvSpPr>
        <p:spPr>
          <a:xfrm>
            <a:off x="1786498" y="1808298"/>
            <a:ext cx="1527574" cy="1527574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010618" y="1061424"/>
            <a:ext cx="21707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간략하게 홈페이지 기능 살펴보기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28B625C-0565-48A7-AA99-FE2F1F65226C}"/>
              </a:ext>
            </a:extLst>
          </p:cNvPr>
          <p:cNvSpPr/>
          <p:nvPr/>
        </p:nvSpPr>
        <p:spPr>
          <a:xfrm>
            <a:off x="8735335" y="1808298"/>
            <a:ext cx="1527574" cy="1527574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799A877-18DF-4594-9A9F-F5EF313B551B}"/>
              </a:ext>
            </a:extLst>
          </p:cNvPr>
          <p:cNvSpPr/>
          <p:nvPr/>
        </p:nvSpPr>
        <p:spPr>
          <a:xfrm>
            <a:off x="5311464" y="1808298"/>
            <a:ext cx="1527574" cy="1527574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895DED10-EF0B-482B-B8F0-49A97B516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88" y="4421569"/>
            <a:ext cx="1130640" cy="1130640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4994B4C6-6045-4BE1-8DCF-D1D77D57F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058" y="4495425"/>
            <a:ext cx="985883" cy="985883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39716B9-7E6D-4BC1-B44B-7E3DAC7F5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772" y="1913139"/>
            <a:ext cx="1079499" cy="1079499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EA4B4C25-876D-4C69-BF8D-5E5E23BC6F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7628" y="2104161"/>
            <a:ext cx="1080099" cy="1080099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BE15FD2D-AD80-490F-ABDA-7353F321AC08}"/>
              </a:ext>
            </a:extLst>
          </p:cNvPr>
          <p:cNvSpPr txBox="1"/>
          <p:nvPr/>
        </p:nvSpPr>
        <p:spPr>
          <a:xfrm>
            <a:off x="5780147" y="341345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댓글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A7403B-9BA6-457C-A2F1-AC68D3E2144A}"/>
              </a:ext>
            </a:extLst>
          </p:cNvPr>
          <p:cNvSpPr txBox="1"/>
          <p:nvPr/>
        </p:nvSpPr>
        <p:spPr>
          <a:xfrm>
            <a:off x="9243948" y="34198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검색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B7F8684-283E-4EC6-99ED-A35C6DE8C211}"/>
              </a:ext>
            </a:extLst>
          </p:cNvPr>
          <p:cNvSpPr txBox="1"/>
          <p:nvPr/>
        </p:nvSpPr>
        <p:spPr>
          <a:xfrm>
            <a:off x="2185854" y="5854653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로그인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BE2361D-52ED-4163-B8A0-5F87AC468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4273" y="2121746"/>
            <a:ext cx="958453" cy="95845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0317687-AB2D-457C-B05D-24733F75D72C}"/>
              </a:ext>
            </a:extLst>
          </p:cNvPr>
          <p:cNvSpPr txBox="1"/>
          <p:nvPr/>
        </p:nvSpPr>
        <p:spPr>
          <a:xfrm>
            <a:off x="5593537" y="584495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회원가입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00D7821-8EFF-4D20-96A8-4CD479A22929}"/>
              </a:ext>
            </a:extLst>
          </p:cNvPr>
          <p:cNvSpPr txBox="1"/>
          <p:nvPr/>
        </p:nvSpPr>
        <p:spPr>
          <a:xfrm>
            <a:off x="5547057" y="6460509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81FD95B-5736-4019-BD89-3FCF855E4A67}"/>
              </a:ext>
            </a:extLst>
          </p:cNvPr>
          <p:cNvSpPr/>
          <p:nvPr/>
        </p:nvSpPr>
        <p:spPr>
          <a:xfrm>
            <a:off x="5764940" y="6357018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DEF4473-F69C-46F7-891E-F1449180E06C}"/>
              </a:ext>
            </a:extLst>
          </p:cNvPr>
          <p:cNvSpPr/>
          <p:nvPr/>
        </p:nvSpPr>
        <p:spPr>
          <a:xfrm>
            <a:off x="6065546" y="6357018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9AE5CA0-E15D-48F2-94F9-F419AB1CDF96}"/>
              </a:ext>
            </a:extLst>
          </p:cNvPr>
          <p:cNvSpPr/>
          <p:nvPr/>
        </p:nvSpPr>
        <p:spPr>
          <a:xfrm>
            <a:off x="6366152" y="6357018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80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143387" y="562758"/>
            <a:ext cx="3905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로그인 및 회원가입 리뷰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2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4964937" y="1061424"/>
            <a:ext cx="22621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로그인 및 회원가입 간략하게 소개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7AE367-833A-426B-896C-83DA0C17E93C}"/>
              </a:ext>
            </a:extLst>
          </p:cNvPr>
          <p:cNvSpPr txBox="1"/>
          <p:nvPr/>
        </p:nvSpPr>
        <p:spPr>
          <a:xfrm>
            <a:off x="3408973" y="1856137"/>
            <a:ext cx="1778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로그인 및 회원가입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C57097B-58F1-4C0E-8D4E-31F5A76C0CDD}"/>
              </a:ext>
            </a:extLst>
          </p:cNvPr>
          <p:cNvCxnSpPr>
            <a:cxnSpLocks/>
          </p:cNvCxnSpPr>
          <p:nvPr/>
        </p:nvCxnSpPr>
        <p:spPr>
          <a:xfrm>
            <a:off x="2362808" y="2103780"/>
            <a:ext cx="1070257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AF0756C-CFF8-4110-8252-633FA4BD7751}"/>
              </a:ext>
            </a:extLst>
          </p:cNvPr>
          <p:cNvSpPr txBox="1"/>
          <p:nvPr/>
        </p:nvSpPr>
        <p:spPr>
          <a:xfrm>
            <a:off x="2369728" y="3495289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Login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B58973-126D-41B0-B4AE-49B3B56C2E05}"/>
              </a:ext>
            </a:extLst>
          </p:cNvPr>
          <p:cNvSpPr txBox="1"/>
          <p:nvPr/>
        </p:nvSpPr>
        <p:spPr>
          <a:xfrm>
            <a:off x="2225233" y="5170978"/>
            <a:ext cx="970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Member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A6C4ED8-74AB-4CEF-A8E3-8EE8805D9FEE}"/>
              </a:ext>
            </a:extLst>
          </p:cNvPr>
          <p:cNvSpPr txBox="1"/>
          <p:nvPr/>
        </p:nvSpPr>
        <p:spPr>
          <a:xfrm>
            <a:off x="3408973" y="2707261"/>
            <a:ext cx="6239209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로그인시 자유게시판 글 작성 가능 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관리자 로그인 시 공지사항 글 작성 및 수정 삭제 가능 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8F15493-4DFD-4884-9A89-7B49E897793E}"/>
              </a:ext>
            </a:extLst>
          </p:cNvPr>
          <p:cNvSpPr txBox="1"/>
          <p:nvPr/>
        </p:nvSpPr>
        <p:spPr>
          <a:xfrm>
            <a:off x="3418091" y="4380593"/>
            <a:ext cx="780145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회원가입 된 회원만 자유게시판 이용이 가능합니다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지정된 관리자 아이디로 회원가입 시 공지사항 글 등록 수정 삭제 가능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2851134-44AA-4883-9AAE-A28CA9F1F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07" y="2726219"/>
            <a:ext cx="754052" cy="75405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EE8C26B-50BF-4039-879D-2FAD82D63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964" y="4384619"/>
            <a:ext cx="754052" cy="75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4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493915" y="598538"/>
            <a:ext cx="1204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416967" y="1135392"/>
            <a:ext cx="13580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로그인 페이지 리뷰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7AE367-833A-426B-896C-83DA0C17E93C}"/>
              </a:ext>
            </a:extLst>
          </p:cNvPr>
          <p:cNvSpPr txBox="1"/>
          <p:nvPr/>
        </p:nvSpPr>
        <p:spPr>
          <a:xfrm>
            <a:off x="2432033" y="1687833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로그인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C57097B-58F1-4C0E-8D4E-31F5A76C0CDD}"/>
              </a:ext>
            </a:extLst>
          </p:cNvPr>
          <p:cNvCxnSpPr>
            <a:cxnSpLocks/>
          </p:cNvCxnSpPr>
          <p:nvPr/>
        </p:nvCxnSpPr>
        <p:spPr>
          <a:xfrm>
            <a:off x="1385868" y="1935476"/>
            <a:ext cx="1070257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76806B0-775D-453F-8147-982C834C38CE}"/>
              </a:ext>
            </a:extLst>
          </p:cNvPr>
          <p:cNvSpPr txBox="1"/>
          <p:nvPr/>
        </p:nvSpPr>
        <p:spPr>
          <a:xfrm>
            <a:off x="2383469" y="2532522"/>
            <a:ext cx="1662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로그인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720-92B2-434C-9ECD-CFF49816A54B}"/>
              </a:ext>
            </a:extLst>
          </p:cNvPr>
          <p:cNvSpPr txBox="1"/>
          <p:nvPr/>
        </p:nvSpPr>
        <p:spPr>
          <a:xfrm>
            <a:off x="962570" y="3643978"/>
            <a:ext cx="3861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ea typeface="에스코어 드림 9 Black" panose="020B0A03030302020204"/>
              </a:rPr>
              <a:t>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에스코어 드림 9 Black" panose="020B0A03030302020204"/>
              </a:rPr>
              <a:t>지정된 관리자 및 등록된 일반회원 로그인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ea typeface="에스코어 드림 9 Black" panose="020B0A03030302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ea typeface="에스코어 드림 9 Black" panose="020B0A03030302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ea typeface="에스코어 드림 9 Black" panose="020B0A03030302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에스코어 드림 9 Black" panose="020B0A03030302020204"/>
              </a:rPr>
              <a:t>등록된 아이디 비밀번호가 아닐 시 다릅니다 출력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74A0D6-8CA4-4674-A626-845E4DF74264}"/>
              </a:ext>
            </a:extLst>
          </p:cNvPr>
          <p:cNvSpPr txBox="1"/>
          <p:nvPr/>
        </p:nvSpPr>
        <p:spPr>
          <a:xfrm>
            <a:off x="5477722" y="6369068"/>
            <a:ext cx="123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  <a:p>
            <a:pPr algn="ctr"/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FD92EA1-5021-4CE8-AF87-2D2F68515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108" y="2454614"/>
            <a:ext cx="802145" cy="80214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394" y="1565472"/>
            <a:ext cx="6086751" cy="44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84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323998" y="598538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회원가입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349641" y="1135392"/>
            <a:ext cx="14927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회원가입 페이지 리뷰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7AE367-833A-426B-896C-83DA0C17E93C}"/>
              </a:ext>
            </a:extLst>
          </p:cNvPr>
          <p:cNvSpPr txBox="1"/>
          <p:nvPr/>
        </p:nvSpPr>
        <p:spPr>
          <a:xfrm>
            <a:off x="2511799" y="1687833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회원가입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C57097B-58F1-4C0E-8D4E-31F5A76C0CDD}"/>
              </a:ext>
            </a:extLst>
          </p:cNvPr>
          <p:cNvCxnSpPr>
            <a:cxnSpLocks/>
          </p:cNvCxnSpPr>
          <p:nvPr/>
        </p:nvCxnSpPr>
        <p:spPr>
          <a:xfrm>
            <a:off x="1465634" y="1935476"/>
            <a:ext cx="1070257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76806B0-775D-453F-8147-982C834C38CE}"/>
              </a:ext>
            </a:extLst>
          </p:cNvPr>
          <p:cNvSpPr txBox="1"/>
          <p:nvPr/>
        </p:nvSpPr>
        <p:spPr>
          <a:xfrm>
            <a:off x="2503956" y="2590655"/>
            <a:ext cx="2058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회원가입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720-92B2-434C-9ECD-CFF49816A54B}"/>
              </a:ext>
            </a:extLst>
          </p:cNvPr>
          <p:cNvSpPr txBox="1"/>
          <p:nvPr/>
        </p:nvSpPr>
        <p:spPr>
          <a:xfrm>
            <a:off x="1024581" y="3820589"/>
            <a:ext cx="366311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ea typeface="에스코어 드림 9 Black" panose="020B0A03030302020204"/>
              </a:rPr>
              <a:t>회원가입 미 진행 시 자유게시판 글 작성 불가능</a:t>
            </a:r>
            <a:endParaRPr lang="en-US" altLang="ko-KR" sz="2000" dirty="0">
              <a:ea typeface="에스코어 드림 9 Black" panose="020B0A03030302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6D09BA-1870-4A39-A90A-4F1DBC94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036" y="2497365"/>
            <a:ext cx="832909" cy="83290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1A176A4-CF21-45A2-877D-8AE292843D4C}"/>
              </a:ext>
            </a:extLst>
          </p:cNvPr>
          <p:cNvSpPr txBox="1"/>
          <p:nvPr/>
        </p:nvSpPr>
        <p:spPr>
          <a:xfrm>
            <a:off x="5477722" y="6369068"/>
            <a:ext cx="123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  <a:p>
            <a:pPr algn="ctr"/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BDAC5C-33B6-401F-9265-A225F43C1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864" y="1331597"/>
            <a:ext cx="4410690" cy="48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15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536924" y="562758"/>
            <a:ext cx="311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게시판 페이지 리뷰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2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4940889" y="1061424"/>
            <a:ext cx="2310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게시판 종류 및 특징 간략하게 소개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7AE367-833A-426B-896C-83DA0C17E93C}"/>
              </a:ext>
            </a:extLst>
          </p:cNvPr>
          <p:cNvSpPr txBox="1"/>
          <p:nvPr/>
        </p:nvSpPr>
        <p:spPr>
          <a:xfrm>
            <a:off x="3373803" y="1856137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게시판 리뷰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C57097B-58F1-4C0E-8D4E-31F5A76C0CDD}"/>
              </a:ext>
            </a:extLst>
          </p:cNvPr>
          <p:cNvCxnSpPr>
            <a:cxnSpLocks/>
          </p:cNvCxnSpPr>
          <p:nvPr/>
        </p:nvCxnSpPr>
        <p:spPr>
          <a:xfrm>
            <a:off x="2327638" y="2103780"/>
            <a:ext cx="1070257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AF0756C-CFF8-4110-8252-633FA4BD7751}"/>
              </a:ext>
            </a:extLst>
          </p:cNvPr>
          <p:cNvSpPr txBox="1"/>
          <p:nvPr/>
        </p:nvSpPr>
        <p:spPr>
          <a:xfrm>
            <a:off x="2268885" y="3055666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Notice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B58973-126D-41B0-B4AE-49B3B56C2E05}"/>
              </a:ext>
            </a:extLst>
          </p:cNvPr>
          <p:cNvSpPr txBox="1"/>
          <p:nvPr/>
        </p:nvSpPr>
        <p:spPr>
          <a:xfrm>
            <a:off x="2403854" y="4256572"/>
            <a:ext cx="577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Free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EF90CD-8154-4FE7-AD6F-563774657BEF}"/>
              </a:ext>
            </a:extLst>
          </p:cNvPr>
          <p:cNvSpPr txBox="1"/>
          <p:nvPr/>
        </p:nvSpPr>
        <p:spPr>
          <a:xfrm>
            <a:off x="2414093" y="5490827"/>
            <a:ext cx="705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Spam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A6C4ED8-74AB-4CEF-A8E3-8EE8805D9FEE}"/>
              </a:ext>
            </a:extLst>
          </p:cNvPr>
          <p:cNvSpPr txBox="1"/>
          <p:nvPr/>
        </p:nvSpPr>
        <p:spPr>
          <a:xfrm>
            <a:off x="3245600" y="2732909"/>
            <a:ext cx="667682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공지사항 게시판은 지정된 관리자만 글 작성 및 수정 삭제 가능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8F15493-4DFD-4884-9A89-7B49E897793E}"/>
              </a:ext>
            </a:extLst>
          </p:cNvPr>
          <p:cNvSpPr txBox="1"/>
          <p:nvPr/>
        </p:nvSpPr>
        <p:spPr>
          <a:xfrm>
            <a:off x="3294997" y="3883865"/>
            <a:ext cx="827822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자유게시판은 로그인한 회원만 글 작성 가능하며 댓글 입력 및 수정 삭제가 가능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2800F30-B9B4-429A-BFAD-862F9F385475}"/>
              </a:ext>
            </a:extLst>
          </p:cNvPr>
          <p:cNvSpPr txBox="1"/>
          <p:nvPr/>
        </p:nvSpPr>
        <p:spPr>
          <a:xfrm>
            <a:off x="3405178" y="5015074"/>
            <a:ext cx="417133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스팸번호 게시판은 스팸 번호 검색 가능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F679D9-CF2F-4E39-9F3D-EFA818319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250" y="2446776"/>
            <a:ext cx="716214" cy="7162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D6AE16D-3E31-4208-9D8B-E5490B57C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424" y="3539988"/>
            <a:ext cx="705394" cy="70539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76A500B-92D8-4C81-9EDB-8544C2168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4846" y="4750160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94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760538" y="558678"/>
            <a:ext cx="26709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공지사항 게시판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D14E339-2BF1-4287-9B5A-A2BD524BC046}"/>
              </a:ext>
            </a:extLst>
          </p:cNvPr>
          <p:cNvCxnSpPr>
            <a:cxnSpLocks/>
          </p:cNvCxnSpPr>
          <p:nvPr/>
        </p:nvCxnSpPr>
        <p:spPr>
          <a:xfrm>
            <a:off x="394180" y="1758269"/>
            <a:ext cx="1727361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567CC2-5455-431A-9DBF-91DB618AAE34}"/>
              </a:ext>
            </a:extLst>
          </p:cNvPr>
          <p:cNvSpPr txBox="1"/>
          <p:nvPr/>
        </p:nvSpPr>
        <p:spPr>
          <a:xfrm>
            <a:off x="6714279" y="2937412"/>
            <a:ext cx="5603084" cy="175432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지정된 관리자로 로그인 시 글 등록 가능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지정된 관리자는 글 수정 삭제 가능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게시글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검색기능 구현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056304" y="1096594"/>
            <a:ext cx="20794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공지사항 게시판 간략하게 소개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439C65-4965-4D87-9FF3-DC51F1840604}"/>
              </a:ext>
            </a:extLst>
          </p:cNvPr>
          <p:cNvSpPr txBox="1"/>
          <p:nvPr/>
        </p:nvSpPr>
        <p:spPr>
          <a:xfrm>
            <a:off x="1857085" y="1419715"/>
            <a:ext cx="15392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공지사항 게시판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44142CE-0331-49B6-9369-4EC6ADDBE569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8015F0A-1F8D-418B-8F16-36CD812DE271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57BDD0-46DD-477F-AEE8-D681614B81CA}"/>
              </a:ext>
            </a:extLst>
          </p:cNvPr>
          <p:cNvSpPr txBox="1"/>
          <p:nvPr/>
        </p:nvSpPr>
        <p:spPr>
          <a:xfrm>
            <a:off x="5477722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0C4E326-3430-4F95-8C64-84654204B5BD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A0D7FC-62FB-4B8B-98B6-5445BEF850C7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0E1D32D-4C46-41AC-AF51-474D5E05F4BA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A09E930-4DD7-4FE0-A00C-5FA7CD96C177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38DD84-2DA9-42F1-A795-AA0CC3D48424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3B83ED0-EA74-401F-B8ED-C176C0194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53" y="1939125"/>
            <a:ext cx="5972751" cy="276510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C6AA7C1D-A44E-4221-BE34-F096B2A1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14" y="4177865"/>
            <a:ext cx="5972752" cy="196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53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154075" y="541093"/>
            <a:ext cx="1883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자유게시판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D14E339-2BF1-4287-9B5A-A2BD524BC046}"/>
              </a:ext>
            </a:extLst>
          </p:cNvPr>
          <p:cNvCxnSpPr>
            <a:cxnSpLocks/>
          </p:cNvCxnSpPr>
          <p:nvPr/>
        </p:nvCxnSpPr>
        <p:spPr>
          <a:xfrm>
            <a:off x="501690" y="2037130"/>
            <a:ext cx="1970905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567CC2-5455-431A-9DBF-91DB618AAE34}"/>
              </a:ext>
            </a:extLst>
          </p:cNvPr>
          <p:cNvSpPr txBox="1"/>
          <p:nvPr/>
        </p:nvSpPr>
        <p:spPr>
          <a:xfrm>
            <a:off x="7610746" y="2964047"/>
            <a:ext cx="5348766" cy="175432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로그인한 회원들만 글 작성가능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게시글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등록 수정 삭제 구현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게시글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댓글 등록 및 수정 삭제 구현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190955" y="1061424"/>
            <a:ext cx="18101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자유 게시판 간략하게 소개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439C65-4965-4D87-9FF3-DC51F1840604}"/>
              </a:ext>
            </a:extLst>
          </p:cNvPr>
          <p:cNvSpPr txBox="1"/>
          <p:nvPr/>
        </p:nvSpPr>
        <p:spPr>
          <a:xfrm>
            <a:off x="2218595" y="1698576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자유 게시판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44142CE-0331-49B6-9369-4EC6ADDBE569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8015F0A-1F8D-418B-8F16-36CD812DE271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57BDD0-46DD-477F-AEE8-D681614B81CA}"/>
              </a:ext>
            </a:extLst>
          </p:cNvPr>
          <p:cNvSpPr txBox="1"/>
          <p:nvPr/>
        </p:nvSpPr>
        <p:spPr>
          <a:xfrm>
            <a:off x="5477722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0C4E326-3430-4F95-8C64-84654204B5BD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A0D7FC-62FB-4B8B-98B6-5445BEF850C7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0E1D32D-4C46-41AC-AF51-474D5E05F4BA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A09E930-4DD7-4FE0-A00C-5FA7CD96C177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38DD84-2DA9-42F1-A795-AA0CC3D48424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43EEC6-86F2-4AE2-9CE2-E328F7567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30" y="2236583"/>
            <a:ext cx="5861387" cy="337586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8D23823-2C7D-41C2-9321-2B2E06BD1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30" y="4539080"/>
            <a:ext cx="6896234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94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760538" y="541093"/>
            <a:ext cx="26709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스팸번호 게시판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D14E339-2BF1-4287-9B5A-A2BD524BC046}"/>
              </a:ext>
            </a:extLst>
          </p:cNvPr>
          <p:cNvCxnSpPr>
            <a:cxnSpLocks/>
          </p:cNvCxnSpPr>
          <p:nvPr/>
        </p:nvCxnSpPr>
        <p:spPr>
          <a:xfrm>
            <a:off x="586432" y="1519355"/>
            <a:ext cx="2375787" cy="0"/>
          </a:xfrm>
          <a:prstGeom prst="line">
            <a:avLst/>
          </a:prstGeom>
          <a:ln w="28575">
            <a:solidFill>
              <a:srgbClr val="39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567CC2-5455-431A-9DBF-91DB618AAE34}"/>
              </a:ext>
            </a:extLst>
          </p:cNvPr>
          <p:cNvSpPr txBox="1"/>
          <p:nvPr/>
        </p:nvSpPr>
        <p:spPr>
          <a:xfrm>
            <a:off x="7414467" y="2318920"/>
            <a:ext cx="5603084" cy="22201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200000"/>
              </a:lnSpc>
            </a:pP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스팸번호 게시판은 비회원도 이용가능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게시글 등록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수정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삭제 구현 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87313" indent="-87313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게시글 검색기능 구현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056304" y="1061424"/>
            <a:ext cx="20794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스팸번호 게시판 간략하게 소개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439C65-4965-4D87-9FF3-DC51F1840604}"/>
              </a:ext>
            </a:extLst>
          </p:cNvPr>
          <p:cNvSpPr txBox="1"/>
          <p:nvPr/>
        </p:nvSpPr>
        <p:spPr>
          <a:xfrm>
            <a:off x="2697037" y="1180801"/>
            <a:ext cx="15392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스팸번호 게시판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44142CE-0331-49B6-9369-4EC6ADDBE569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8015F0A-1F8D-418B-8F16-36CD812DE271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57BDD0-46DD-477F-AEE8-D681614B81CA}"/>
              </a:ext>
            </a:extLst>
          </p:cNvPr>
          <p:cNvSpPr txBox="1"/>
          <p:nvPr/>
        </p:nvSpPr>
        <p:spPr>
          <a:xfrm>
            <a:off x="5477722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0C4E326-3430-4F95-8C64-84654204B5BD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A0D7FC-62FB-4B8B-98B6-5445BEF850C7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0E1D32D-4C46-41AC-AF51-474D5E05F4BA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A09E930-4DD7-4FE0-A00C-5FA7CD96C177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38DD84-2DA9-42F1-A795-AA0CC3D48424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EADC46-4BAB-4B8B-A639-539BCDA92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0" y="1744323"/>
            <a:ext cx="6211837" cy="22785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5D1F5E3-EC36-4438-AD92-E315CD761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35" y="3775092"/>
            <a:ext cx="6211844" cy="236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9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289528" y="541093"/>
            <a:ext cx="1612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시연 영상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056304" y="1061424"/>
            <a:ext cx="20794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스팸번호 게시판 간략하게 소개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44142CE-0331-49B6-9369-4EC6ADDBE569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8015F0A-1F8D-418B-8F16-36CD812DE271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57BDD0-46DD-477F-AEE8-D681614B81CA}"/>
              </a:ext>
            </a:extLst>
          </p:cNvPr>
          <p:cNvSpPr txBox="1"/>
          <p:nvPr/>
        </p:nvSpPr>
        <p:spPr>
          <a:xfrm>
            <a:off x="5464843" y="6484979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0C4E326-3430-4F95-8C64-84654204B5BD}"/>
              </a:ext>
            </a:extLst>
          </p:cNvPr>
          <p:cNvSpPr/>
          <p:nvPr/>
        </p:nvSpPr>
        <p:spPr>
          <a:xfrm>
            <a:off x="5682726" y="6394551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A0D7FC-62FB-4B8B-98B6-5445BEF850C7}"/>
              </a:ext>
            </a:extLst>
          </p:cNvPr>
          <p:cNvSpPr/>
          <p:nvPr/>
        </p:nvSpPr>
        <p:spPr>
          <a:xfrm>
            <a:off x="5983332" y="6394551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0E1D32D-4C46-41AC-AF51-474D5E05F4BA}"/>
              </a:ext>
            </a:extLst>
          </p:cNvPr>
          <p:cNvSpPr/>
          <p:nvPr/>
        </p:nvSpPr>
        <p:spPr>
          <a:xfrm>
            <a:off x="6283938" y="6394551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A09E930-4DD7-4FE0-A00C-5FA7CD96C177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38DD84-2DA9-42F1-A795-AA0CC3D48424}"/>
              </a:ext>
            </a:extLst>
          </p:cNvPr>
          <p:cNvSpPr txBox="1"/>
          <p:nvPr/>
        </p:nvSpPr>
        <p:spPr>
          <a:xfrm>
            <a:off x="5625360" y="291212"/>
            <a:ext cx="9412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BLUE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9BACF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3" name="zoom_0">
            <a:hlinkClick r:id="" action="ppaction://media"/>
            <a:extLst>
              <a:ext uri="{FF2B5EF4-FFF2-40B4-BE49-F238E27FC236}">
                <a16:creationId xmlns:a16="http://schemas.microsoft.com/office/drawing/2014/main" id="{E201B680-A317-498D-ADC1-6C987A75F0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1414" y="1314194"/>
            <a:ext cx="9082992" cy="491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56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9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3926173" y="2564958"/>
            <a:ext cx="43396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Call Project</a:t>
            </a:r>
            <a:endParaRPr lang="ko-KR" altLang="en-US" sz="6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94543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819B94-DCEF-4C90-834E-6944BF93289B}"/>
              </a:ext>
            </a:extLst>
          </p:cNvPr>
          <p:cNvSpPr txBox="1"/>
          <p:nvPr/>
        </p:nvSpPr>
        <p:spPr>
          <a:xfrm>
            <a:off x="5200562" y="3672954"/>
            <a:ext cx="17908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스팸번호 저장소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9" y="6023020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2DCCA97-F894-4022-B90B-60470632A99E}"/>
              </a:ext>
            </a:extLst>
          </p:cNvPr>
          <p:cNvSpPr/>
          <p:nvPr/>
        </p:nvSpPr>
        <p:spPr>
          <a:xfrm>
            <a:off x="5845908" y="5812092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755CCB9-DC76-46BE-B433-B36930BDA8FD}"/>
              </a:ext>
            </a:extLst>
          </p:cNvPr>
          <p:cNvSpPr/>
          <p:nvPr/>
        </p:nvSpPr>
        <p:spPr>
          <a:xfrm>
            <a:off x="5545302" y="5812092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FD0A9F-041B-446D-B071-25B278330CC2}"/>
              </a:ext>
            </a:extLst>
          </p:cNvPr>
          <p:cNvSpPr/>
          <p:nvPr/>
        </p:nvSpPr>
        <p:spPr>
          <a:xfrm>
            <a:off x="6146514" y="5812092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1CF8F7F-51C6-4D59-AC3F-415EC384C040}"/>
              </a:ext>
            </a:extLst>
          </p:cNvPr>
          <p:cNvSpPr/>
          <p:nvPr/>
        </p:nvSpPr>
        <p:spPr>
          <a:xfrm>
            <a:off x="6447120" y="5812092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4716E75-B3C9-4270-B81F-12057CC32BA6}"/>
              </a:ext>
            </a:extLst>
          </p:cNvPr>
          <p:cNvCxnSpPr>
            <a:cxnSpLocks/>
          </p:cNvCxnSpPr>
          <p:nvPr/>
        </p:nvCxnSpPr>
        <p:spPr>
          <a:xfrm>
            <a:off x="12063663" y="2618770"/>
            <a:ext cx="256674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1B62810-E6D0-4B88-9414-0ECC84258ACE}"/>
              </a:ext>
            </a:extLst>
          </p:cNvPr>
          <p:cNvCxnSpPr>
            <a:cxnSpLocks/>
          </p:cNvCxnSpPr>
          <p:nvPr/>
        </p:nvCxnSpPr>
        <p:spPr>
          <a:xfrm>
            <a:off x="-128337" y="3926870"/>
            <a:ext cx="256674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549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390519" y="1807631"/>
            <a:ext cx="14109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BLACK PAGE</a:t>
            </a:r>
            <a:endParaRPr lang="ko-KR" altLang="en-US" sz="105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C9C34-6908-4D8A-86C2-B1F547336340}"/>
              </a:ext>
            </a:extLst>
          </p:cNvPr>
          <p:cNvSpPr txBox="1"/>
          <p:nvPr/>
        </p:nvSpPr>
        <p:spPr>
          <a:xfrm>
            <a:off x="5485887" y="4796456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278838" y="2904186"/>
            <a:ext cx="36343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프로젝트 후기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18658F-CFA6-423E-8A5E-D2F83CEF0235}"/>
              </a:ext>
            </a:extLst>
          </p:cNvPr>
          <p:cNvCxnSpPr>
            <a:cxnSpLocks/>
          </p:cNvCxnSpPr>
          <p:nvPr/>
        </p:nvCxnSpPr>
        <p:spPr>
          <a:xfrm>
            <a:off x="4278838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3555F2E-DC22-469D-8313-23D4EB747C73}"/>
              </a:ext>
            </a:extLst>
          </p:cNvPr>
          <p:cNvCxnSpPr>
            <a:cxnSpLocks/>
          </p:cNvCxnSpPr>
          <p:nvPr/>
        </p:nvCxnSpPr>
        <p:spPr>
          <a:xfrm>
            <a:off x="7879961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0703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F0CC300-331E-4FFB-B039-FD71F03FC16F}"/>
              </a:ext>
            </a:extLst>
          </p:cNvPr>
          <p:cNvSpPr/>
          <p:nvPr/>
        </p:nvSpPr>
        <p:spPr>
          <a:xfrm>
            <a:off x="990600" y="1485900"/>
            <a:ext cx="10210800" cy="3886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2555602" y="2875002"/>
            <a:ext cx="7080786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프로젝트를 마치며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1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582880" y="291212"/>
            <a:ext cx="10262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BLACK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825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F0CC300-331E-4FFB-B039-FD71F03FC16F}"/>
              </a:ext>
            </a:extLst>
          </p:cNvPr>
          <p:cNvSpPr/>
          <p:nvPr/>
        </p:nvSpPr>
        <p:spPr>
          <a:xfrm>
            <a:off x="990600" y="1485900"/>
            <a:ext cx="10210800" cy="3886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3" y="636906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996211" y="185431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582880" y="291212"/>
            <a:ext cx="10262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BLACK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5950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3563198" y="2631470"/>
            <a:ext cx="50656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THANK YOU</a:t>
            </a:r>
            <a:endParaRPr lang="ko-KR" altLang="en-US" sz="6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94543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819B94-DCEF-4C90-834E-6944BF93289B}"/>
              </a:ext>
            </a:extLst>
          </p:cNvPr>
          <p:cNvSpPr txBox="1"/>
          <p:nvPr/>
        </p:nvSpPr>
        <p:spPr>
          <a:xfrm>
            <a:off x="4551356" y="3625166"/>
            <a:ext cx="30893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끝까지 봐주셔서 감사합니다</a:t>
            </a:r>
            <a:r>
              <a:rPr lang="en-US" altLang="ko-KR" sz="105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!</a:t>
            </a:r>
            <a:endParaRPr lang="ko-KR" altLang="en-US" sz="105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94543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8" y="6198870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2DCCA97-F894-4022-B90B-60470632A99E}"/>
              </a:ext>
            </a:extLst>
          </p:cNvPr>
          <p:cNvSpPr/>
          <p:nvPr/>
        </p:nvSpPr>
        <p:spPr>
          <a:xfrm>
            <a:off x="5845908" y="6005527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755CCB9-DC76-46BE-B433-B36930BDA8FD}"/>
              </a:ext>
            </a:extLst>
          </p:cNvPr>
          <p:cNvSpPr/>
          <p:nvPr/>
        </p:nvSpPr>
        <p:spPr>
          <a:xfrm>
            <a:off x="5545302" y="6005527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FD0A9F-041B-446D-B071-25B278330CC2}"/>
              </a:ext>
            </a:extLst>
          </p:cNvPr>
          <p:cNvSpPr/>
          <p:nvPr/>
        </p:nvSpPr>
        <p:spPr>
          <a:xfrm>
            <a:off x="6146514" y="6005527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1CF8F7F-51C6-4D59-AC3F-415EC384C040}"/>
              </a:ext>
            </a:extLst>
          </p:cNvPr>
          <p:cNvSpPr/>
          <p:nvPr/>
        </p:nvSpPr>
        <p:spPr>
          <a:xfrm>
            <a:off x="6447120" y="6005527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4716E75-B3C9-4270-B81F-12057CC32BA6}"/>
              </a:ext>
            </a:extLst>
          </p:cNvPr>
          <p:cNvCxnSpPr>
            <a:cxnSpLocks/>
          </p:cNvCxnSpPr>
          <p:nvPr/>
        </p:nvCxnSpPr>
        <p:spPr>
          <a:xfrm>
            <a:off x="12063663" y="2618770"/>
            <a:ext cx="256674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1B62810-E6D0-4B88-9414-0ECC84258ACE}"/>
              </a:ext>
            </a:extLst>
          </p:cNvPr>
          <p:cNvCxnSpPr>
            <a:cxnSpLocks/>
          </p:cNvCxnSpPr>
          <p:nvPr/>
        </p:nvCxnSpPr>
        <p:spPr>
          <a:xfrm>
            <a:off x="-128337" y="3926870"/>
            <a:ext cx="256674" cy="0"/>
          </a:xfrm>
          <a:prstGeom prst="line">
            <a:avLst/>
          </a:prstGeom>
          <a:ln w="76200">
            <a:solidFill>
              <a:srgbClr val="E142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24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2853454" y="3198167"/>
            <a:ext cx="761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9EEAA00-2970-4B92-84BC-94AB7384C11F}"/>
              </a:ext>
            </a:extLst>
          </p:cNvPr>
          <p:cNvSpPr/>
          <p:nvPr/>
        </p:nvSpPr>
        <p:spPr>
          <a:xfrm>
            <a:off x="5239920" y="3036705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239920" y="2297833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8A7FA80-41D6-4362-879E-BD4E165DF425}"/>
              </a:ext>
            </a:extLst>
          </p:cNvPr>
          <p:cNvSpPr/>
          <p:nvPr/>
        </p:nvSpPr>
        <p:spPr>
          <a:xfrm>
            <a:off x="5239920" y="3775577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28732EE-865C-4DCF-B572-06B78B53BFAF}"/>
              </a:ext>
            </a:extLst>
          </p:cNvPr>
          <p:cNvSpPr/>
          <p:nvPr/>
        </p:nvSpPr>
        <p:spPr>
          <a:xfrm>
            <a:off x="5239920" y="4514449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6224720" y="2193734"/>
            <a:ext cx="12073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1  </a:t>
            </a:r>
            <a:r>
              <a:rPr lang="ko-KR" altLang="en-US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기획의도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6DEC2-43AB-4A00-8AC7-7D37C856B737}"/>
              </a:ext>
            </a:extLst>
          </p:cNvPr>
          <p:cNvSpPr txBox="1"/>
          <p:nvPr/>
        </p:nvSpPr>
        <p:spPr>
          <a:xfrm>
            <a:off x="6235928" y="2932606"/>
            <a:ext cx="13276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  DB </a:t>
            </a:r>
            <a:r>
              <a:rPr lang="ko-KR" altLang="en-US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모델링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1BF466-D853-4B73-AC7C-F6E3A4378CAE}"/>
              </a:ext>
            </a:extLst>
          </p:cNvPr>
          <p:cNvSpPr txBox="1"/>
          <p:nvPr/>
        </p:nvSpPr>
        <p:spPr>
          <a:xfrm>
            <a:off x="6235928" y="3671478"/>
            <a:ext cx="20281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3 </a:t>
            </a:r>
            <a:r>
              <a:rPr lang="ko-KR" altLang="en-US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9BACF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페이지 리뷰 및 시연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2272A6-1F7A-44F0-8884-B64ACDEA0909}"/>
              </a:ext>
            </a:extLst>
          </p:cNvPr>
          <p:cNvSpPr txBox="1"/>
          <p:nvPr/>
        </p:nvSpPr>
        <p:spPr>
          <a:xfrm>
            <a:off x="6235928" y="4410350"/>
            <a:ext cx="15087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4 </a:t>
            </a:r>
            <a:r>
              <a:rPr lang="ko-KR" altLang="en-US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프로젝트 후기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D10A109-ACD0-457A-8900-F556BDC77631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3DD4649-0D8E-438F-96EE-A1F985DCA9E7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AC3DDE-9619-4BAC-B7EB-E1FAA712FFD0}"/>
              </a:ext>
            </a:extLst>
          </p:cNvPr>
          <p:cNvSpPr txBox="1"/>
          <p:nvPr/>
        </p:nvSpPr>
        <p:spPr>
          <a:xfrm>
            <a:off x="9164162" y="3317102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0437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513148" y="1807631"/>
            <a:ext cx="1165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RED PAGE</a:t>
            </a:r>
            <a:endParaRPr lang="ko-KR" altLang="en-US" sz="105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076484" y="2975212"/>
            <a:ext cx="2143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기획 의도 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18658F-CFA6-423E-8A5E-D2F83CEF0235}"/>
              </a:ext>
            </a:extLst>
          </p:cNvPr>
          <p:cNvCxnSpPr>
            <a:cxnSpLocks/>
          </p:cNvCxnSpPr>
          <p:nvPr/>
        </p:nvCxnSpPr>
        <p:spPr>
          <a:xfrm>
            <a:off x="4795707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3555F2E-DC22-469D-8313-23D4EB747C73}"/>
              </a:ext>
            </a:extLst>
          </p:cNvPr>
          <p:cNvCxnSpPr>
            <a:cxnSpLocks/>
          </p:cNvCxnSpPr>
          <p:nvPr/>
        </p:nvCxnSpPr>
        <p:spPr>
          <a:xfrm>
            <a:off x="7396294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E1B1320-D70A-412F-B2D3-48E1300B6302}"/>
              </a:ext>
            </a:extLst>
          </p:cNvPr>
          <p:cNvSpPr txBox="1"/>
          <p:nvPr/>
        </p:nvSpPr>
        <p:spPr>
          <a:xfrm>
            <a:off x="5477722" y="4597995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554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326381" y="529444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기획 의도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334482" y="1061424"/>
            <a:ext cx="16754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기획하게 된 계기와 결정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A176903-E4D0-4A0A-9A29-344D36125FF8}"/>
              </a:ext>
            </a:extLst>
          </p:cNvPr>
          <p:cNvSpPr/>
          <p:nvPr/>
        </p:nvSpPr>
        <p:spPr>
          <a:xfrm>
            <a:off x="1691003" y="2068464"/>
            <a:ext cx="1267072" cy="1267072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C2BEE9D-4238-4615-ACE0-0F7DA3285F73}"/>
              </a:ext>
            </a:extLst>
          </p:cNvPr>
          <p:cNvSpPr/>
          <p:nvPr/>
        </p:nvSpPr>
        <p:spPr>
          <a:xfrm>
            <a:off x="9747918" y="3196533"/>
            <a:ext cx="1267072" cy="1267072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175D760-FEB5-4724-87FF-7864C82CC9E3}"/>
              </a:ext>
            </a:extLst>
          </p:cNvPr>
          <p:cNvSpPr/>
          <p:nvPr/>
        </p:nvSpPr>
        <p:spPr>
          <a:xfrm>
            <a:off x="1669233" y="4856188"/>
            <a:ext cx="1267072" cy="1267072"/>
          </a:xfrm>
          <a:prstGeom prst="rect">
            <a:avLst/>
          </a:prstGeom>
          <a:solidFill>
            <a:schemeClr val="tx1">
              <a:lumMod val="85000"/>
              <a:lumOff val="15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7BB3FB-6580-4556-B7C8-7511961C4008}"/>
              </a:ext>
            </a:extLst>
          </p:cNvPr>
          <p:cNvSpPr txBox="1"/>
          <p:nvPr/>
        </p:nvSpPr>
        <p:spPr>
          <a:xfrm>
            <a:off x="2996175" y="223749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1423E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계기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7C8E6A-197B-4515-A4F0-F5B18FF77EE0}"/>
              </a:ext>
            </a:extLst>
          </p:cNvPr>
          <p:cNvSpPr txBox="1"/>
          <p:nvPr/>
        </p:nvSpPr>
        <p:spPr>
          <a:xfrm>
            <a:off x="2996175" y="2742094"/>
            <a:ext cx="2004075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어느 날 걸려온 스팸 전화 </a:t>
            </a:r>
            <a:endParaRPr lang="en-US" altLang="ko-KR" sz="1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에스코어 드림 9 Black" panose="020B0A03030302020204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C739F3B-A42E-4E2B-9B63-099E1FC1A77D}"/>
              </a:ext>
            </a:extLst>
          </p:cNvPr>
          <p:cNvCxnSpPr>
            <a:cxnSpLocks/>
          </p:cNvCxnSpPr>
          <p:nvPr/>
        </p:nvCxnSpPr>
        <p:spPr>
          <a:xfrm>
            <a:off x="3098663" y="2723260"/>
            <a:ext cx="135871" cy="0"/>
          </a:xfrm>
          <a:prstGeom prst="line">
            <a:avLst/>
          </a:prstGeom>
          <a:ln w="28575">
            <a:solidFill>
              <a:srgbClr val="E945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DBA1F5B-7E79-4700-B1DF-067A907216FA}"/>
              </a:ext>
            </a:extLst>
          </p:cNvPr>
          <p:cNvSpPr txBox="1"/>
          <p:nvPr/>
        </p:nvSpPr>
        <p:spPr>
          <a:xfrm>
            <a:off x="2974405" y="502650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1423E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주제 결정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EEB1279-E52E-4653-BAFC-1CE4CFBEBBEE}"/>
              </a:ext>
            </a:extLst>
          </p:cNvPr>
          <p:cNvSpPr txBox="1"/>
          <p:nvPr/>
        </p:nvSpPr>
        <p:spPr>
          <a:xfrm>
            <a:off x="2974404" y="5531097"/>
            <a:ext cx="284582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배운 것을  활용하여 스팸번호 저장 홈페이지 만들기로 주제 결정</a:t>
            </a:r>
            <a:endParaRPr lang="en-US" altLang="ko-KR" sz="1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에스코어 드림 9 Black" panose="020B0A03030302020204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4DB6065-300B-4EB3-8A9D-557943101403}"/>
              </a:ext>
            </a:extLst>
          </p:cNvPr>
          <p:cNvCxnSpPr>
            <a:cxnSpLocks/>
          </p:cNvCxnSpPr>
          <p:nvPr/>
        </p:nvCxnSpPr>
        <p:spPr>
          <a:xfrm>
            <a:off x="3076893" y="5512263"/>
            <a:ext cx="135871" cy="0"/>
          </a:xfrm>
          <a:prstGeom prst="line">
            <a:avLst/>
          </a:prstGeom>
          <a:ln w="28575">
            <a:solidFill>
              <a:srgbClr val="E945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3E872F9-7A98-4D66-93E4-BE3F64BB7182}"/>
              </a:ext>
            </a:extLst>
          </p:cNvPr>
          <p:cNvSpPr txBox="1"/>
          <p:nvPr/>
        </p:nvSpPr>
        <p:spPr>
          <a:xfrm>
            <a:off x="9156554" y="3378245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1423E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생각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B1C8CA-F2BA-49A5-906C-5042AD6AE0D7}"/>
              </a:ext>
            </a:extLst>
          </p:cNvPr>
          <p:cNvSpPr txBox="1"/>
          <p:nvPr/>
        </p:nvSpPr>
        <p:spPr>
          <a:xfrm>
            <a:off x="5899251" y="3931601"/>
            <a:ext cx="3801042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스팸번호를 저장 할 수 있는 홈페이지를 만든다면 </a:t>
            </a:r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?</a:t>
            </a:r>
            <a:r>
              <a: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에스코어 드림 9 Black" panose="020B0A03030302020204"/>
              </a:rPr>
              <a:t> </a:t>
            </a:r>
            <a:endParaRPr lang="en-US" altLang="ko-KR" sz="1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에스코어 드림 9 Black" panose="020B0A03030302020204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6048E66-EC59-4ACF-8C8F-B4ED0B4AAE84}"/>
              </a:ext>
            </a:extLst>
          </p:cNvPr>
          <p:cNvCxnSpPr>
            <a:cxnSpLocks/>
          </p:cNvCxnSpPr>
          <p:nvPr/>
        </p:nvCxnSpPr>
        <p:spPr>
          <a:xfrm>
            <a:off x="9459647" y="3864008"/>
            <a:ext cx="135871" cy="0"/>
          </a:xfrm>
          <a:prstGeom prst="line">
            <a:avLst/>
          </a:prstGeom>
          <a:ln w="28575">
            <a:solidFill>
              <a:srgbClr val="E945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6532B6-3F36-44A3-9357-513BD4F5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904" y="5113990"/>
            <a:ext cx="796545" cy="79654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ED65A81-4A3B-4212-B666-AB7F6411A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674" y="2312598"/>
            <a:ext cx="721990" cy="72199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12A0701-0A84-4D77-BC5C-6AED1BDCE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6774" y="3349693"/>
            <a:ext cx="909360" cy="909360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345AD82B-FDA1-4150-B700-FC1E70082C9D}"/>
              </a:ext>
            </a:extLst>
          </p:cNvPr>
          <p:cNvSpPr/>
          <p:nvPr/>
        </p:nvSpPr>
        <p:spPr>
          <a:xfrm>
            <a:off x="6011709" y="185431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A1997C6-AE75-4ECD-AB1D-5649597A3CC8}"/>
              </a:ext>
            </a:extLst>
          </p:cNvPr>
          <p:cNvSpPr txBox="1"/>
          <p:nvPr/>
        </p:nvSpPr>
        <p:spPr>
          <a:xfrm>
            <a:off x="5682534" y="291212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RED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94543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6ECD8C-CAAB-45C2-B27C-D1315B66CE4F}"/>
              </a:ext>
            </a:extLst>
          </p:cNvPr>
          <p:cNvSpPr txBox="1"/>
          <p:nvPr/>
        </p:nvSpPr>
        <p:spPr>
          <a:xfrm>
            <a:off x="2289530" y="1344962"/>
            <a:ext cx="10342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94543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기획 의도 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D2E2492-FDE2-4D96-A7F7-DFC296FFE3A1}"/>
              </a:ext>
            </a:extLst>
          </p:cNvPr>
          <p:cNvCxnSpPr>
            <a:cxnSpLocks/>
          </p:cNvCxnSpPr>
          <p:nvPr/>
        </p:nvCxnSpPr>
        <p:spPr>
          <a:xfrm>
            <a:off x="1708991" y="1683516"/>
            <a:ext cx="820849" cy="0"/>
          </a:xfrm>
          <a:prstGeom prst="line">
            <a:avLst/>
          </a:prstGeom>
          <a:ln w="28575">
            <a:solidFill>
              <a:srgbClr val="E945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21030A6-7E0C-4292-940C-BD470599C673}"/>
              </a:ext>
            </a:extLst>
          </p:cNvPr>
          <p:cNvSpPr txBox="1"/>
          <p:nvPr/>
        </p:nvSpPr>
        <p:spPr>
          <a:xfrm>
            <a:off x="5547057" y="6460509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CB3614F-E4EA-4667-B9E8-8A59393808DA}"/>
              </a:ext>
            </a:extLst>
          </p:cNvPr>
          <p:cNvSpPr/>
          <p:nvPr/>
        </p:nvSpPr>
        <p:spPr>
          <a:xfrm>
            <a:off x="5764940" y="6357018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737B594-470B-4E1A-BB1F-BCA354B24174}"/>
              </a:ext>
            </a:extLst>
          </p:cNvPr>
          <p:cNvSpPr/>
          <p:nvPr/>
        </p:nvSpPr>
        <p:spPr>
          <a:xfrm>
            <a:off x="6065546" y="6357018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FFC9297-5EB0-4F0D-BCAB-D696C5B54694}"/>
              </a:ext>
            </a:extLst>
          </p:cNvPr>
          <p:cNvSpPr/>
          <p:nvPr/>
        </p:nvSpPr>
        <p:spPr>
          <a:xfrm>
            <a:off x="6366152" y="6357018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788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314376" y="1807631"/>
            <a:ext cx="1563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YELLOW PAGE</a:t>
            </a:r>
            <a:endParaRPr lang="ko-KR" altLang="en-US" sz="105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C9C34-6908-4D8A-86C2-B1F547336340}"/>
              </a:ext>
            </a:extLst>
          </p:cNvPr>
          <p:cNvSpPr txBox="1"/>
          <p:nvPr/>
        </p:nvSpPr>
        <p:spPr>
          <a:xfrm>
            <a:off x="5477721" y="4711816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795707" y="2904186"/>
            <a:ext cx="25394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 </a:t>
            </a:r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모델링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18658F-CFA6-423E-8A5E-D2F83CEF0235}"/>
              </a:ext>
            </a:extLst>
          </p:cNvPr>
          <p:cNvCxnSpPr>
            <a:cxnSpLocks/>
          </p:cNvCxnSpPr>
          <p:nvPr/>
        </p:nvCxnSpPr>
        <p:spPr>
          <a:xfrm>
            <a:off x="4795707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3555F2E-DC22-469D-8313-23D4EB747C73}"/>
              </a:ext>
            </a:extLst>
          </p:cNvPr>
          <p:cNvCxnSpPr>
            <a:cxnSpLocks/>
          </p:cNvCxnSpPr>
          <p:nvPr/>
        </p:nvCxnSpPr>
        <p:spPr>
          <a:xfrm>
            <a:off x="7396294" y="1534487"/>
            <a:ext cx="0" cy="37890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585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5093942" y="504920"/>
            <a:ext cx="1741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모델링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46191" y="6400600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864743" y="185431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394505" y="291212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YELLOW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EB10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64073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64679" y="6278640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65285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171703" y="983046"/>
            <a:ext cx="1585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Call-Project ERD Cloud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656222-D2A3-484D-A60A-2FA62B3A3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237" y="1273300"/>
            <a:ext cx="9663160" cy="4878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095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714305" y="552818"/>
            <a:ext cx="2528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테이블 설계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512910" y="6353298"/>
            <a:ext cx="123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878644" y="185431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408406" y="291212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YELLOW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EB10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721731" y="6265577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6022337" y="6265577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322943" y="6265577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536657" y="1061424"/>
            <a:ext cx="8835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Call-Project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FA9DD4-514E-4B78-81BA-D9E1628DF861}"/>
              </a:ext>
            </a:extLst>
          </p:cNvPr>
          <p:cNvSpPr txBox="1"/>
          <p:nvPr/>
        </p:nvSpPr>
        <p:spPr>
          <a:xfrm>
            <a:off x="824004" y="2241896"/>
            <a:ext cx="1592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공지사항 테이블 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F13A7A8-B32A-4402-9393-C6F162CD7249}"/>
              </a:ext>
            </a:extLst>
          </p:cNvPr>
          <p:cNvCxnSpPr>
            <a:cxnSpLocks/>
          </p:cNvCxnSpPr>
          <p:nvPr/>
        </p:nvCxnSpPr>
        <p:spPr>
          <a:xfrm>
            <a:off x="426144" y="2489539"/>
            <a:ext cx="421952" cy="0"/>
          </a:xfrm>
          <a:prstGeom prst="line">
            <a:avLst/>
          </a:prstGeom>
          <a:ln w="28575">
            <a:solidFill>
              <a:srgbClr val="FEB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7FAA6B7-5510-49E8-8749-4595942A6C3C}"/>
              </a:ext>
            </a:extLst>
          </p:cNvPr>
          <p:cNvSpPr txBox="1"/>
          <p:nvPr/>
        </p:nvSpPr>
        <p:spPr>
          <a:xfrm>
            <a:off x="4681537" y="2193271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자유게시판 테이블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89F1387-3928-42B8-9743-F1ED3949A005}"/>
              </a:ext>
            </a:extLst>
          </p:cNvPr>
          <p:cNvCxnSpPr>
            <a:cxnSpLocks/>
          </p:cNvCxnSpPr>
          <p:nvPr/>
        </p:nvCxnSpPr>
        <p:spPr>
          <a:xfrm>
            <a:off x="4283677" y="2440914"/>
            <a:ext cx="421952" cy="0"/>
          </a:xfrm>
          <a:prstGeom prst="line">
            <a:avLst/>
          </a:prstGeom>
          <a:ln w="28575">
            <a:solidFill>
              <a:srgbClr val="FEB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209D2EB-39E5-41F7-B59A-1EE80316DF3F}"/>
              </a:ext>
            </a:extLst>
          </p:cNvPr>
          <p:cNvSpPr txBox="1"/>
          <p:nvPr/>
        </p:nvSpPr>
        <p:spPr>
          <a:xfrm>
            <a:off x="8608759" y="2176593"/>
            <a:ext cx="2149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스팸번호 게시판 테이블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64494B9-3AF3-4913-ADCB-29DC15A42FE3}"/>
              </a:ext>
            </a:extLst>
          </p:cNvPr>
          <p:cNvCxnSpPr>
            <a:cxnSpLocks/>
          </p:cNvCxnSpPr>
          <p:nvPr/>
        </p:nvCxnSpPr>
        <p:spPr>
          <a:xfrm>
            <a:off x="8210899" y="2424236"/>
            <a:ext cx="421952" cy="0"/>
          </a:xfrm>
          <a:prstGeom prst="line">
            <a:avLst/>
          </a:prstGeom>
          <a:ln w="28575">
            <a:solidFill>
              <a:srgbClr val="FEB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3783459-04C7-48B0-9DEE-BC88F1C69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33" y="2737184"/>
            <a:ext cx="3466282" cy="22216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ADF39C7-2E5E-4CF9-A768-76478CF09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292" y="2688558"/>
            <a:ext cx="3466282" cy="22738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91936BC-77A0-48D1-A028-84E902290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729" y="2667396"/>
            <a:ext cx="3510018" cy="227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63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8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B2092D-724A-4B5F-A327-F54A914AB553}"/>
              </a:ext>
            </a:extLst>
          </p:cNvPr>
          <p:cNvSpPr txBox="1"/>
          <p:nvPr/>
        </p:nvSpPr>
        <p:spPr>
          <a:xfrm>
            <a:off x="4674613" y="568058"/>
            <a:ext cx="2528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테이블 설계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F4F0AE-CAE3-496E-A8DC-3EA9BF3392A2}"/>
              </a:ext>
            </a:extLst>
          </p:cNvPr>
          <p:cNvSpPr txBox="1"/>
          <p:nvPr/>
        </p:nvSpPr>
        <p:spPr>
          <a:xfrm>
            <a:off x="5477722" y="6369068"/>
            <a:ext cx="123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Call Project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  <a:p>
            <a:pPr algn="ctr"/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74CAD7-6DC1-4789-97EB-05A53FEED3C0}"/>
              </a:ext>
            </a:extLst>
          </p:cNvPr>
          <p:cNvSpPr/>
          <p:nvPr/>
        </p:nvSpPr>
        <p:spPr>
          <a:xfrm>
            <a:off x="5838952" y="185431"/>
            <a:ext cx="199578" cy="45719"/>
          </a:xfrm>
          <a:prstGeom prst="rect">
            <a:avLst/>
          </a:prstGeom>
          <a:solidFill>
            <a:srgbClr val="FEB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80BB0C-3660-46B8-BC83-2C0261E665D1}"/>
              </a:ext>
            </a:extLst>
          </p:cNvPr>
          <p:cNvSpPr txBox="1"/>
          <p:nvPr/>
        </p:nvSpPr>
        <p:spPr>
          <a:xfrm>
            <a:off x="5368714" y="291212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YELLOW PAGE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EB10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C8AA3-7398-4167-A33B-7863E3D48A0F}"/>
              </a:ext>
            </a:extLst>
          </p:cNvPr>
          <p:cNvSpPr/>
          <p:nvPr/>
        </p:nvSpPr>
        <p:spPr>
          <a:xfrm>
            <a:off x="5695605" y="6278640"/>
            <a:ext cx="199578" cy="45719"/>
          </a:xfrm>
          <a:prstGeom prst="rect">
            <a:avLst/>
          </a:prstGeom>
          <a:solidFill>
            <a:srgbClr val="E945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C9ACCF-310B-40E6-94B2-9B45DC00C4C1}"/>
              </a:ext>
            </a:extLst>
          </p:cNvPr>
          <p:cNvSpPr/>
          <p:nvPr/>
        </p:nvSpPr>
        <p:spPr>
          <a:xfrm>
            <a:off x="5996211" y="6278640"/>
            <a:ext cx="199578" cy="45719"/>
          </a:xfrm>
          <a:prstGeom prst="rect">
            <a:avLst/>
          </a:prstGeom>
          <a:solidFill>
            <a:srgbClr val="39BA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F77DA77-0CAF-43DC-8167-189B66A9851D}"/>
              </a:ext>
            </a:extLst>
          </p:cNvPr>
          <p:cNvSpPr/>
          <p:nvPr/>
        </p:nvSpPr>
        <p:spPr>
          <a:xfrm>
            <a:off x="6296817" y="6278640"/>
            <a:ext cx="199578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045F1-742C-45DF-A836-C11A6E58BC4C}"/>
              </a:ext>
            </a:extLst>
          </p:cNvPr>
          <p:cNvSpPr txBox="1"/>
          <p:nvPr/>
        </p:nvSpPr>
        <p:spPr>
          <a:xfrm>
            <a:off x="5496964" y="1061424"/>
            <a:ext cx="88357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Call-Project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8571B4C-F81C-40BF-B964-5C457D43BFA9}"/>
              </a:ext>
            </a:extLst>
          </p:cNvPr>
          <p:cNvSpPr txBox="1"/>
          <p:nvPr/>
        </p:nvSpPr>
        <p:spPr>
          <a:xfrm>
            <a:off x="7458439" y="1877922"/>
            <a:ext cx="1592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회원가입 테이블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07CFEC5-2405-449D-B823-00979E3A1D2B}"/>
              </a:ext>
            </a:extLst>
          </p:cNvPr>
          <p:cNvSpPr txBox="1"/>
          <p:nvPr/>
        </p:nvSpPr>
        <p:spPr>
          <a:xfrm>
            <a:off x="7354725" y="2793883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매출</a:t>
            </a:r>
            <a:endParaRPr lang="en-US" altLang="ko-KR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2F63138-8683-44ED-937E-6E182E91C6DC}"/>
              </a:ext>
            </a:extLst>
          </p:cNvPr>
          <p:cNvSpPr txBox="1"/>
          <p:nvPr/>
        </p:nvSpPr>
        <p:spPr>
          <a:xfrm>
            <a:off x="7354725" y="3180740"/>
            <a:ext cx="6078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영업이익</a:t>
            </a:r>
            <a:endParaRPr lang="en-US" altLang="ko-KR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BD1DAC0-5F1F-4759-9728-1F7B6CFFC0F4}"/>
              </a:ext>
            </a:extLst>
          </p:cNvPr>
          <p:cNvSpPr txBox="1"/>
          <p:nvPr/>
        </p:nvSpPr>
        <p:spPr>
          <a:xfrm>
            <a:off x="7354725" y="2987311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원가</a:t>
            </a:r>
            <a:endParaRPr lang="en-US" altLang="ko-KR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1687AD8D-7ABC-470B-92FF-BAA6D0FCB446}"/>
              </a:ext>
            </a:extLst>
          </p:cNvPr>
          <p:cNvCxnSpPr>
            <a:cxnSpLocks/>
          </p:cNvCxnSpPr>
          <p:nvPr/>
        </p:nvCxnSpPr>
        <p:spPr>
          <a:xfrm>
            <a:off x="-61519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13F79755-81D2-4370-82C7-1A6B5B8B5E5C}"/>
              </a:ext>
            </a:extLst>
          </p:cNvPr>
          <p:cNvCxnSpPr>
            <a:cxnSpLocks/>
          </p:cNvCxnSpPr>
          <p:nvPr/>
        </p:nvCxnSpPr>
        <p:spPr>
          <a:xfrm>
            <a:off x="12242334" y="2978327"/>
            <a:ext cx="0" cy="9013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C1EC1F6-F941-4589-B5BE-C53DA00268CE}"/>
              </a:ext>
            </a:extLst>
          </p:cNvPr>
          <p:cNvSpPr txBox="1"/>
          <p:nvPr/>
        </p:nvSpPr>
        <p:spPr>
          <a:xfrm>
            <a:off x="1675995" y="1904216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EB1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댓글 테이블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87FF260-FDC0-49D7-BFE9-5E814DDE2C3C}"/>
              </a:ext>
            </a:extLst>
          </p:cNvPr>
          <p:cNvCxnSpPr>
            <a:cxnSpLocks/>
          </p:cNvCxnSpPr>
          <p:nvPr/>
        </p:nvCxnSpPr>
        <p:spPr>
          <a:xfrm>
            <a:off x="1043001" y="2151859"/>
            <a:ext cx="713790" cy="0"/>
          </a:xfrm>
          <a:prstGeom prst="line">
            <a:avLst/>
          </a:prstGeom>
          <a:ln w="28575">
            <a:solidFill>
              <a:srgbClr val="FEB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1240DD5-A74C-4BDA-9F50-502D0060EA14}"/>
              </a:ext>
            </a:extLst>
          </p:cNvPr>
          <p:cNvCxnSpPr>
            <a:cxnSpLocks/>
          </p:cNvCxnSpPr>
          <p:nvPr/>
        </p:nvCxnSpPr>
        <p:spPr>
          <a:xfrm>
            <a:off x="6823680" y="2182315"/>
            <a:ext cx="713790" cy="0"/>
          </a:xfrm>
          <a:prstGeom prst="line">
            <a:avLst/>
          </a:prstGeom>
          <a:ln w="28575">
            <a:solidFill>
              <a:srgbClr val="FEB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5AE9811-2628-4508-91EE-A9CC4621B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85" y="2427458"/>
            <a:ext cx="4503211" cy="26516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B9898D1-4EB7-489B-ACB4-B50F9E12A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517" y="2424411"/>
            <a:ext cx="4503209" cy="265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54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27" grpId="0"/>
    </p:bld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1458</TotalTime>
  <Words>396</Words>
  <Application>Microsoft Office PowerPoint</Application>
  <PresentationFormat>와이드스크린</PresentationFormat>
  <Paragraphs>143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Noto Sans CJK KR Black</vt:lpstr>
      <vt:lpstr>Noto Sans CJK KR Light</vt:lpstr>
      <vt:lpstr>Noto Sans CJK KR Regular</vt:lpstr>
      <vt:lpstr>tvN 즐거운이야기 Medium</vt:lpstr>
      <vt:lpstr>에스코어 드림 9 Black</vt:lpstr>
      <vt:lpstr>Arial</vt:lpstr>
      <vt:lpstr>Calibri</vt:lpstr>
      <vt:lpstr>Calibri Light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PPT PROJECT</dc:creator>
  <cp:lastModifiedBy>goott</cp:lastModifiedBy>
  <cp:revision>153</cp:revision>
  <dcterms:created xsi:type="dcterms:W3CDTF">2020-04-21T04:25:53Z</dcterms:created>
  <dcterms:modified xsi:type="dcterms:W3CDTF">2021-12-08T00:17:09Z</dcterms:modified>
</cp:coreProperties>
</file>

<file path=docProps/thumbnail.jpeg>
</file>